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99"/>
    <p:restoredTop sz="94697"/>
  </p:normalViewPr>
  <p:slideViewPr>
    <p:cSldViewPr snapToGrid="0">
      <p:cViewPr varScale="1">
        <p:scale>
          <a:sx n="85" d="100"/>
          <a:sy n="85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80A524-C87A-8772-F216-B25B9E5F2A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2A76D3-FD42-2A83-CB7F-E016504854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33511F-336D-AA47-25AF-9088E1159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1194B-D7CF-3A4C-9F21-2B08C9638CF9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8286F-E6B4-CECF-DF6C-1E259570A9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923A6-D4A9-4A83-C974-E06B6286A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7CD0-0CDA-C344-BE23-08FFCED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74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2413D-B539-83A1-E2C1-40A74213A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F6C89F-F0B4-C291-151A-29854BC1CB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EE96B-5323-7C0B-7512-D865962132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1194B-D7CF-3A4C-9F21-2B08C9638CF9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535DF-1F46-4236-6201-86AD36FDD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568F1-0A69-63EB-CA96-AC5EBDC8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7CD0-0CDA-C344-BE23-08FFCED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3700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3BB47E-6624-2C38-E883-76FE4B3950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A4C2DFB-60BA-36B5-3FE4-D89A605CAD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DB971C-C7E6-4076-A1FE-EFA05C656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1194B-D7CF-3A4C-9F21-2B08C9638CF9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BE23BF-9B2B-6A12-A758-A19E59EA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3B2DA-7671-38FC-59D3-F0675FA56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7CD0-0CDA-C344-BE23-08FFCED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6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D42CD-AC03-80F2-762F-060BC0C0D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6C79B2-C1F8-3F4E-BE77-64AE2C39BC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0A47B-C747-FED3-7D35-6EB445FAA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1194B-D7CF-3A4C-9F21-2B08C9638CF9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EE053A-C449-5CEE-A725-276FC9668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F1A2F-F8BA-46A5-8D35-2601A400B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7CD0-0CDA-C344-BE23-08FFCED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385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22B6F-68ED-0E0F-A74F-5E6E4CF3A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2FC11-307D-0D54-7782-B4E2BFC4B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9E5C57-BF3D-5A5F-1538-4B5ABFD1D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1194B-D7CF-3A4C-9F21-2B08C9638CF9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BDDED-7F59-05A5-BD30-801447C43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87808-EBFB-7687-42A3-E38000E8A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7CD0-0CDA-C344-BE23-08FFCED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961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06ACBA-2DF6-1D00-39B3-8F744B10F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3914FD-E1F1-8280-E5F7-6BC45A7EE3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AE93D2-C1C1-BD75-6236-E35C7E3E29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9DCC1D-3E32-E135-25FD-91BB3309F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1194B-D7CF-3A4C-9F21-2B08C9638CF9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F9D8C5-9A9C-8E9E-F819-2914B3D3E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AAAB28-AA50-7C3B-AF77-C96B5710C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7CD0-0CDA-C344-BE23-08FFCED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014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A37A95-0E4A-8BD1-A507-5B1D13143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0AB76-3051-E314-9378-87C1BA9FF1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AAAA99-4FED-B70C-B1FC-A08F4C8091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AA2B35-821E-E10C-EDBE-1E04EB9821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FE463E0-5A5C-AB2A-245C-D5460DB72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8367BF-4544-01F4-7A04-41740844A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1194B-D7CF-3A4C-9F21-2B08C9638CF9}" type="datetimeFigureOut">
              <a:rPr lang="en-US" smtClean="0"/>
              <a:t>11/7/24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B449143-A61E-1259-F751-5E26E81EA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33AAC7-49EC-2013-23ED-082E9DC11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7CD0-0CDA-C344-BE23-08FFCED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16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903B8-1A2B-A63A-C4BA-41406764B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381869-CFE4-9D94-927A-ECB3F85DB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1194B-D7CF-3A4C-9F21-2B08C9638CF9}" type="datetimeFigureOut">
              <a:rPr lang="en-US" smtClean="0"/>
              <a:t>11/7/24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E9774E-F19A-5B5E-CD23-054193B33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8EBA06-D763-EB71-43D8-27342541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7CD0-0CDA-C344-BE23-08FFCED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931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C212C1-D9C9-4B4C-67CF-DA661092B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1194B-D7CF-3A4C-9F21-2B08C9638CF9}" type="datetimeFigureOut">
              <a:rPr lang="en-US" smtClean="0"/>
              <a:t>11/7/24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534DB0-9D28-E800-DA44-94ECAEC04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085B5B-C3C6-249A-0CE5-D53628B66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7CD0-0CDA-C344-BE23-08FFCED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6269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B7691-6B4A-5400-500B-CAC834DD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5B7381-AE4B-6173-4CE3-2F72268C7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0C9523-E381-B6F8-9C43-2216EDD0ED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839B37-B1F7-760D-1754-E548D6F92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1194B-D7CF-3A4C-9F21-2B08C9638CF9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CB17FF-1275-53BA-6876-F24F80627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7C1EA6-5466-D74A-E925-E8E497EB7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7CD0-0CDA-C344-BE23-08FFCED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34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3D9E-0F0A-5FD9-64B1-C4DC5FA86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D732C3-237C-D374-D447-7242CA757E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AA5947-BCA4-B52A-740D-A1F08EBA2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0A4A13-D8F5-3066-A98D-0181D98AF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1194B-D7CF-3A4C-9F21-2B08C9638CF9}" type="datetimeFigureOut">
              <a:rPr lang="en-US" smtClean="0"/>
              <a:t>11/7/24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1DD2F3-677D-50BB-389E-8CC09DE1D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03C8CD-D8AA-D6F6-DC63-4D23A22A1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577CD0-0CDA-C344-BE23-08FFCED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3679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7634AF0-1B74-A1B2-38D8-D7041BD93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180B98-9F3D-20E7-9002-FD3E97E2D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C2E115-483E-AF39-EC5E-18E6E01E67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11194B-D7CF-3A4C-9F21-2B08C9638CF9}" type="datetimeFigureOut">
              <a:rPr lang="en-US" smtClean="0"/>
              <a:t>11/7/24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35649-C9EB-EE70-D25F-3C9D372BDD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1F6561-D484-B066-C2BC-20A8CF93AB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577CD0-0CDA-C344-BE23-08FFCED266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77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A286E9-44C4-D5F1-1C53-02619816A9E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884B16-6375-E879-2264-1AF4538097D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ock with a building in the background&#10;&#10;Description automatically generated">
            <a:extLst>
              <a:ext uri="{FF2B5EF4-FFF2-40B4-BE49-F238E27FC236}">
                <a16:creationId xmlns:a16="http://schemas.microsoft.com/office/drawing/2014/main" id="{24DDC7AC-E260-EAB5-B678-EDCBBF335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826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Lindsay Shaw</dc:creator>
  <cp:lastModifiedBy>Lindsay Shaw</cp:lastModifiedBy>
  <cp:revision>1</cp:revision>
  <dcterms:created xsi:type="dcterms:W3CDTF">2024-11-07T17:14:18Z</dcterms:created>
  <dcterms:modified xsi:type="dcterms:W3CDTF">2024-11-07T17:14:47Z</dcterms:modified>
</cp:coreProperties>
</file>