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1810-64D8-0207-08C2-3532B3A62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98FBE-078B-B900-0005-FCD38B876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2CC32-3AF9-E6ED-CF28-AA0AA4CE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5882-0C40-ED41-8D64-7EDD590A27B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1B244-71E8-BB21-D6D4-FF8588F3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D0144-6F7A-2F6D-0714-D4961662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20F5-F0E6-744B-AE28-FBB7CE2C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2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5FC3-F30E-B7EC-3DD7-1066DBCC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A6061-64FA-780B-C300-600878205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3E723-EF61-59C7-A8B3-F6C7F759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5882-0C40-ED41-8D64-7EDD590A27B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E5CD2-E7E8-1826-72D7-A91CC77D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5B208-3B63-1051-5C7A-BF12A1EF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20F5-F0E6-744B-AE28-FBB7CE2C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1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D8895A-A3CE-8693-53B3-B674DCAB7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1CE69-7BBF-91C9-AAD2-00D5A99E8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2FA71-EB44-B45D-AB0F-97D51097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5882-0C40-ED41-8D64-7EDD590A27B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653B8-7282-34BE-D66D-5945F5C3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003BD-93F1-2FAC-2C1A-69C984D0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20F5-F0E6-744B-AE28-FBB7CE2C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EFB2-3565-6F3B-C770-27FD579B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6BB0F-77A1-15F3-661D-8808ED8AF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2D6A9-DC22-4CA7-A1B8-EDD18F12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5882-0C40-ED41-8D64-7EDD590A27B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953C-3D8D-3C72-8116-1D7058C3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043B5-1310-A5FD-D477-37B23CD3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20F5-F0E6-744B-AE28-FBB7CE2C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0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1B0A-B386-FC25-E1D6-A65C13AB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9B971-9F4B-4075-64FE-FB296202E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28BD5-6AB4-659D-CBDE-904543E4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5882-0C40-ED41-8D64-7EDD590A27B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D55EF-04D4-19BB-8CA4-41919C28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255FE-6900-CD07-2721-F8A3BFF0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20F5-F0E6-744B-AE28-FBB7CE2C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3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16E36-891C-8AD6-E9DB-4501638A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F273D-2249-4611-4E36-FBBAE3B1C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57A6E-90B5-0A46-5DB2-3BB7218A0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AA67-7DD9-7208-9141-BA6A2F8B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5882-0C40-ED41-8D64-7EDD590A27B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2659C-C432-843B-5C62-9D86D725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95FE3-4348-F4A7-164E-DD9B8DEE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20F5-F0E6-744B-AE28-FBB7CE2C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BD85-EC2C-C834-D927-081C9110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91425-80C6-3BCA-2CF4-92E25EB84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2AB5B-542B-9083-9EE9-EC0E64E5F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B43CAC-E44F-AE40-12E8-C4743168B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0AE45-DBED-128D-74BB-1FA0DF2C2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96FD61-EC30-CF1B-855C-2215A1F60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5882-0C40-ED41-8D64-7EDD590A27B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34FE06-8024-26FF-07FA-E83E7193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B5B15-8FBC-2B49-1EB9-97E53B98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20F5-F0E6-744B-AE28-FBB7CE2C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2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C281-7B21-423A-E6DA-2DA22AA7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A40CF-E33C-B615-E608-2A32E5DAF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5882-0C40-ED41-8D64-7EDD590A27B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1EE62-F98E-0E47-B722-87E8E20C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C32EB-BF96-DACB-F537-CBE12E7B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20F5-F0E6-744B-AE28-FBB7CE2C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1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2C427-56A3-EFEB-47DC-C165D45C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5882-0C40-ED41-8D64-7EDD590A27B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FCD13-FB32-2E8D-DD16-56241E34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AB18B-5C42-A441-D822-A4856711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20F5-F0E6-744B-AE28-FBB7CE2C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8264-F709-381E-E14D-FC7FCFF32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47200-8146-C272-F6D5-A2AE5CD8A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94989-478F-74E2-AE27-1648FC72E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B1676-BA2D-5667-11ED-C08C85172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5882-0C40-ED41-8D64-7EDD590A27B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0EB3D-E6E7-D557-7F49-7A3C8033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2765D-D452-AC4A-FC9B-C62F77CE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20F5-F0E6-744B-AE28-FBB7CE2C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4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B2437-E25A-A1B5-E80F-D9B9C5A2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D7CA3-4672-E067-30FF-3E6860B3B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8DFF3-AFCB-3BA1-A8F3-A00B2054A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3BD95-04EC-C1EF-3528-589CC7D5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5882-0C40-ED41-8D64-7EDD590A27B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DC4B3-8F72-40E7-6FA3-4F82193EC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800EC-E62E-25A5-7EDA-7FBD0321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20F5-F0E6-744B-AE28-FBB7CE2C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2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C883AE-EF35-7FD1-AAF3-790F5266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5A485-C6B3-9D3C-E759-CD748FE1B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CE2C4-0B2E-9D17-06A8-1F774B69B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535882-0C40-ED41-8D64-7EDD590A27B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7DE5C-03DA-F25F-7954-1DBD5315F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5FEE0-CE78-915A-B96F-EEE51273F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D20F5-F0E6-744B-AE28-FBB7CE2C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9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BEB5A-DA9C-47E4-1D70-08D3E1B49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89307-F859-FD69-4572-439CDEFDD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uilding on a dock&#10;&#10;Description automatically generated">
            <a:extLst>
              <a:ext uri="{FF2B5EF4-FFF2-40B4-BE49-F238E27FC236}">
                <a16:creationId xmlns:a16="http://schemas.microsoft.com/office/drawing/2014/main" id="{029FA90A-C8F4-F89D-B87D-BA17D1373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79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Lindsay Shaw</dc:creator>
  <cp:lastModifiedBy>Lindsay Shaw</cp:lastModifiedBy>
  <cp:revision>1</cp:revision>
  <dcterms:created xsi:type="dcterms:W3CDTF">2024-09-18T20:11:52Z</dcterms:created>
  <dcterms:modified xsi:type="dcterms:W3CDTF">2024-09-18T20:12:16Z</dcterms:modified>
</cp:coreProperties>
</file>